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varScale="1">
        <p:scale>
          <a:sx n="104" d="100"/>
          <a:sy n="104" d="100"/>
        </p:scale>
        <p:origin x="822" y="10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8/27/2019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a:t>
            </a:r>
            <a:r>
              <a:rPr lang="en-US" sz="3400" b="1">
                <a:solidFill>
                  <a:schemeClr val="bg1"/>
                </a:solidFill>
              </a:rPr>
              <a:t>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4188" y="-7315200"/>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6232639"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307407"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426515" y="3838545"/>
            <a:ext cx="5306697" cy="400110"/>
          </a:xfrm>
          <a:prstGeom prst="rect">
            <a:avLst/>
          </a:prstGeom>
          <a:noFill/>
        </p:spPr>
        <p:txBody>
          <a:bodyPr wrap="square" lIns="0" tIns="0" rIns="0" bIns="0" rtlCol="0" anchor="t">
            <a:spAutoFit/>
          </a:bodyPr>
          <a:lstStyle/>
          <a:p>
            <a:r>
              <a:rPr lang="vi-VN" sz="2600" b="1" dirty="0" smtClean="0">
                <a:solidFill>
                  <a:schemeClr val="bg1"/>
                </a:solidFill>
              </a:rPr>
              <a:t>IEO có thể giúp giảm thao túng giá</a:t>
            </a:r>
            <a:endParaRPr lang="en-US" sz="2600" b="1" dirty="0">
              <a:solidFill>
                <a:schemeClr val="bg1"/>
              </a:solidFill>
            </a:endParaRPr>
          </a:p>
        </p:txBody>
      </p:sp>
      <p:sp>
        <p:nvSpPr>
          <p:cNvPr id="2" name="Parallelogram 1"/>
          <p:cNvSpPr/>
          <p:nvPr/>
        </p:nvSpPr>
        <p:spPr>
          <a:xfrm>
            <a:off x="-4191000" y="-609600"/>
            <a:ext cx="10895012" cy="74676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695022"/>
            <a:ext cx="4086436" cy="175124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400" dirty="0">
              <a:solidFill>
                <a:schemeClr val="bg1"/>
              </a:solidFill>
              <a:cs typeface="+mj-cs"/>
            </a:endParaRPr>
          </a:p>
        </p:txBody>
      </p:sp>
      <p:sp>
        <p:nvSpPr>
          <p:cNvPr id="9" name="Text Placeholder 3"/>
          <p:cNvSpPr txBox="1">
            <a:spLocks/>
          </p:cNvSpPr>
          <p:nvPr/>
        </p:nvSpPr>
        <p:spPr>
          <a:xfrm>
            <a:off x="6246812" y="1657081"/>
            <a:ext cx="5715000" cy="20744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400" dirty="0">
              <a:solidFill>
                <a:schemeClr val="bg1"/>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err="1">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Lưu trữ IEO là một cách tuyệt vời để tăng thêm phí giao dịch trên sàn giao dịch của họ. Sàn cũng tính phí cho các startup</a:t>
            </a:r>
            <a:r>
              <a:rPr lang="vi-VN" sz="1400" dirty="0" smtClean="0">
                <a:solidFill>
                  <a:schemeClr val="bg1"/>
                </a:solidFill>
              </a:rPr>
              <a:t>.</a:t>
            </a:r>
            <a:endParaRPr lang="en-US" sz="1400" dirty="0">
              <a:solidFill>
                <a:schemeClr val="bg1"/>
              </a:solidFill>
              <a:cs typeface="+mj-cs"/>
            </a:endParaRPr>
          </a:p>
        </p:txBody>
      </p:sp>
      <p:sp>
        <p:nvSpPr>
          <p:cNvPr id="11" name="Text Placeholder 3"/>
          <p:cNvSpPr txBox="1">
            <a:spLocks/>
          </p:cNvSpPr>
          <p:nvPr/>
        </p:nvSpPr>
        <p:spPr>
          <a:xfrm>
            <a:off x="379412" y="4207928"/>
            <a:ext cx="4086436" cy="239757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4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a:t>
            </a:r>
            <a:r>
              <a:rPr lang="en-US" sz="1600" b="1" i="1" smtClean="0">
                <a:solidFill>
                  <a:schemeClr val="bg1"/>
                </a:solidFill>
              </a:rPr>
              <a:t>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a:t>
            </a:r>
            <a:r>
              <a:rPr lang="en-US" sz="1600" b="1">
                <a:solidFill>
                  <a:schemeClr val="bg1"/>
                </a:solidFill>
                <a:effectLst>
                  <a:outerShdw blurRad="38100" dist="38100" dir="2700000" algn="tl">
                    <a:srgbClr val="000000">
                      <a:alpha val="43137"/>
                    </a:srgbClr>
                  </a:outerShdw>
                </a:effectLst>
              </a:rPr>
              <a:t>dịch </a:t>
            </a:r>
            <a:r>
              <a:rPr lang="en-US" sz="1600" b="1">
                <a:solidFill>
                  <a:schemeClr val="bg1"/>
                </a:solidFill>
                <a:effectLst>
                  <a:outerShdw blurRad="38100" dist="38100" dir="2700000" algn="tl">
                    <a:srgbClr val="000000">
                      <a:alpha val="43137"/>
                    </a:srgbClr>
                  </a:outerShdw>
                </a:effectLst>
              </a:rPr>
              <a:t>từ </a:t>
            </a:r>
            <a:r>
              <a:rPr lang="en-US" sz="1600" b="1">
                <a:solidFill>
                  <a:schemeClr val="bg1"/>
                </a:solidFill>
                <a:effectLst>
                  <a:outerShdw blurRad="38100" dist="38100" dir="2700000" algn="tl">
                    <a:srgbClr val="000000">
                      <a:alpha val="43137"/>
                    </a:srgbClr>
                  </a:outerShdw>
                </a:effectLst>
              </a:rPr>
              <a:t>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a:t>
            </a:r>
            <a:r>
              <a:rPr lang="en-US" sz="1600" b="1" smtClean="0">
                <a:solidFill>
                  <a:schemeClr val="bg1"/>
                </a:solidFill>
                <a:effectLst>
                  <a:outerShdw blurRad="38100" dist="38100" dir="2700000" algn="tl">
                    <a:srgbClr val="000000">
                      <a:alpha val="43137"/>
                    </a:srgbClr>
                  </a:outerShdw>
                </a:effectLst>
              </a:rPr>
              <a:t>(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a:t>
            </a:r>
            <a:r>
              <a:rPr lang="en-US" sz="1600" b="1">
                <a:solidFill>
                  <a:schemeClr val="bg1"/>
                </a:solidFill>
                <a:effectLst>
                  <a:outerShdw blurRad="38100" dist="38100" dir="2700000" algn="tl">
                    <a:srgbClr val="000000">
                      <a:alpha val="43137"/>
                    </a:srgbClr>
                  </a:outerShdw>
                </a:effectLst>
              </a:rPr>
              <a:t>đồng </a:t>
            </a:r>
            <a:r>
              <a:rPr lang="en-US" sz="1600" b="1">
                <a:solidFill>
                  <a:schemeClr val="bg1"/>
                </a:solidFill>
                <a:effectLst>
                  <a:outerShdw blurRad="38100" dist="38100" dir="2700000" algn="tl">
                    <a:srgbClr val="000000">
                      <a:alpha val="43137"/>
                    </a:srgbClr>
                  </a:outerShdw>
                </a:effectLst>
              </a:rPr>
              <a:t>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48849384"/>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Quốc gia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AML / KYC cần thiết bởi nhà phát hành mã token</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Mã token tự động isting sau crowdsale</a:t>
                      </a:r>
                      <a:endParaRPr lang="en-US" sz="1200"/>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Nó có thể khác nhau</a:t>
                      </a:r>
                      <a:r>
                        <a:rPr lang="en-US" sz="1200" baseline="0" smtClean="0"/>
                        <a:t> giữa các dự án khác nhau</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a:t>
                      </a:r>
                      <a:r>
                        <a:rPr lang="vi-VN" sz="1200" smtClean="0"/>
                        <a:t>rao đổi tiến hành AML / KYC trên người dùng của mình</a:t>
                      </a:r>
                      <a:endParaRPr lang="en-US" sz="1200"/>
                    </a:p>
                  </a:txBody>
                  <a:tcPr/>
                </a:tc>
                <a:tc>
                  <a:txBody>
                    <a:bodyPr/>
                    <a:lstStyle/>
                    <a:p>
                      <a:pPr algn="ctr"/>
                      <a:r>
                        <a:rPr lang="vi-VN" sz="1200" smtClean="0"/>
                        <a:t>Tương đối thấp - trao đổi tích cực tiếp thị </a:t>
                      </a:r>
                      <a:r>
                        <a:rPr lang="en-US" sz="1200" smtClean="0"/>
                        <a:t>token</a:t>
                      </a:r>
                      <a:r>
                        <a:rPr lang="vi-VN" sz="1200" smtClean="0"/>
                        <a:t> của các công ty khởi nghiệp</a:t>
                      </a:r>
                      <a:endParaRPr lang="en-US" sz="1200"/>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smtClean="0"/>
                        <a:t>T</a:t>
                      </a:r>
                      <a:r>
                        <a:rPr lang="vi-VN" sz="1200" smtClean="0"/>
                        <a:t>rao đổi IEO được tiến hành</a:t>
                      </a:r>
                      <a:r>
                        <a:rPr lang="en-US" sz="1200" smtClean="0"/>
                        <a:t> theo</a:t>
                      </a:r>
                      <a:r>
                        <a:rPr lang="vi-VN" sz="1200" smtClean="0"/>
                        <a:t> danh sách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1:</a:t>
            </a:r>
          </a:p>
          <a:p>
            <a:pPr>
              <a:lnSpc>
                <a:spcPct val="150000"/>
              </a:lnSpc>
            </a:pPr>
            <a:r>
              <a:rPr lang="en-US" sz="1400"/>
              <a:t>Kiểm tra thông tin 1 dự án sắp thực hiện IEO</a:t>
            </a:r>
          </a:p>
          <a:p>
            <a:pPr>
              <a:lnSpc>
                <a:spcPct val="150000"/>
              </a:lnSpc>
            </a:pPr>
            <a:r>
              <a:rPr lang="en-US" sz="1400">
                <a:solidFill>
                  <a:schemeClr val="bg1"/>
                </a:solidFill>
              </a:rPr>
              <a:t>Nhiều dự án hiện nay đang crowdfunding chủ yếu qua ICO, bạn nên kiểm tra b</a:t>
            </a:r>
            <a:r>
              <a:rPr lang="vi-VN" sz="1400">
                <a:solidFill>
                  <a:schemeClr val="bg1"/>
                </a:solidFill>
              </a:rPr>
              <a:t>ướ</a:t>
            </a:r>
            <a:r>
              <a:rPr lang="en-US" sz="1400">
                <a:solidFill>
                  <a:schemeClr val="bg1"/>
                </a:solidFill>
              </a:rPr>
              <a:t>c này để phòng scam.</a:t>
            </a: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tài khoản và thực hiện KYC với sàn giao dịch</a:t>
            </a: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4:</a:t>
            </a:r>
            <a:endParaRPr lang="en-US" sz="1400"/>
          </a:p>
          <a:p>
            <a:pPr>
              <a:lnSpc>
                <a:spcPct val="150000"/>
              </a:lnSpc>
            </a:pPr>
            <a:r>
              <a:rPr lang="en-US" sz="1400"/>
              <a:t>Kiểm tra loại tiền điện tử nào sẽ đ</a:t>
            </a:r>
            <a:r>
              <a:rPr lang="vi-VN" sz="1400"/>
              <a:t>ượ</a:t>
            </a:r>
            <a:r>
              <a:rPr lang="en-US" sz="1400"/>
              <a:t>c chấp nhận khi bạn đầu t</a:t>
            </a:r>
            <a:r>
              <a:rPr lang="vi-VN" sz="1400"/>
              <a:t>ư</a:t>
            </a:r>
            <a:r>
              <a:rPr lang="en-US" sz="1400"/>
              <a:t> IEO</a:t>
            </a:r>
          </a:p>
          <a:p>
            <a:pPr>
              <a:lnSpc>
                <a:spcPct val="150000"/>
              </a:lnSpc>
            </a:pPr>
            <a:r>
              <a:rPr lang="en-US" sz="1400">
                <a:solidFill>
                  <a:schemeClr val="bg1"/>
                </a:solidFill>
              </a:rPr>
              <a:t>Hầu hết các dự án sẽ yêu cầu bạn gửi Ether để đầu t</a:t>
            </a:r>
            <a:r>
              <a:rPr lang="vi-VN" sz="1400">
                <a:solidFill>
                  <a:schemeClr val="bg1"/>
                </a:solidFill>
              </a:rPr>
              <a:t>ư</a:t>
            </a:r>
            <a:r>
              <a:rPr lang="en-US" sz="1400">
                <a:solidFill>
                  <a:schemeClr val="bg1"/>
                </a:solidFill>
              </a:rPr>
              <a:t>. Tuy nhiên, với IEO, bạn có thể đầu t</a:t>
            </a:r>
            <a:r>
              <a:rPr lang="vi-VN" sz="1400">
                <a:solidFill>
                  <a:schemeClr val="bg1"/>
                </a:solidFill>
              </a:rPr>
              <a:t>ư</a:t>
            </a:r>
            <a:r>
              <a:rPr lang="en-US" sz="1400">
                <a:solidFill>
                  <a:schemeClr val="bg1"/>
                </a:solidFill>
              </a:rPr>
              <a:t> bằng coin sàn giao </a:t>
            </a:r>
            <a:r>
              <a:rPr lang="en-US" sz="1400" smtClean="0">
                <a:solidFill>
                  <a:schemeClr val="bg1"/>
                </a:solidFill>
              </a:rPr>
              <a:t>dịch. Hãy </a:t>
            </a:r>
            <a:r>
              <a:rPr lang="en-US" sz="1400">
                <a:solidFill>
                  <a:schemeClr val="bg1"/>
                </a:solidFill>
              </a:rPr>
              <a:t>kiểm tra kĩ thông tin này. </a:t>
            </a: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a:solidFill>
                  <a:schemeClr val="bg1"/>
                </a:solidFill>
                <a:effectLst>
                  <a:outerShdw blurRad="38100" dist="38100" dir="2700000" algn="tl">
                    <a:srgbClr val="000000">
                      <a:alpha val="43137"/>
                    </a:srgbClr>
                  </a:outerShdw>
                </a:effectLst>
              </a:rPr>
              <a:t>TẠI SAO </a:t>
            </a:r>
            <a:r>
              <a:rPr lang="fr-CA" sz="4800" b="1"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59794</TotalTime>
  <Words>1836</Words>
  <Application>Microsoft Office PowerPoint</Application>
  <PresentationFormat>Custom</PresentationFormat>
  <Paragraphs>231</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10223</cp:revision>
  <dcterms:created xsi:type="dcterms:W3CDTF">2014-09-03T19:30:44Z</dcterms:created>
  <dcterms:modified xsi:type="dcterms:W3CDTF">2019-08-27T16:47:30Z</dcterms:modified>
</cp:coreProperties>
</file>